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7" r:id="rId2"/>
    <p:sldId id="307" r:id="rId3"/>
    <p:sldId id="312" r:id="rId4"/>
    <p:sldId id="310" r:id="rId5"/>
    <p:sldId id="319" r:id="rId6"/>
    <p:sldId id="320" r:id="rId7"/>
    <p:sldId id="313" r:id="rId8"/>
    <p:sldId id="314" r:id="rId9"/>
    <p:sldId id="322" r:id="rId10"/>
    <p:sldId id="32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5B9"/>
    <a:srgbClr val="00A69A"/>
    <a:srgbClr val="F9E9EB"/>
    <a:srgbClr val="63CECA"/>
    <a:srgbClr val="00B8AB"/>
    <a:srgbClr val="00A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34" autoAdjust="0"/>
    <p:restoredTop sz="85050" autoAdjust="0"/>
  </p:normalViewPr>
  <p:slideViewPr>
    <p:cSldViewPr>
      <p:cViewPr>
        <p:scale>
          <a:sx n="95" d="100"/>
          <a:sy n="95" d="100"/>
        </p:scale>
        <p:origin x="-1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CE04EE-56AE-4E2D-B5E3-DE5AFE765B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5662EF-1C03-4AE2-ABA4-1A9FD79EA32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339FA6AA-1BE9-D84C-B8AF-7A2BAA264012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Afshan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0C9011C8-D21B-5147-8888-DE9353EB8CD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832D2104-5F13-A545-89B2-9101CE58BA77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Afshan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939A01DC-D89E-5D48-B65C-EE4E2E6B6DE3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Afshan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939A01DC-D89E-5D48-B65C-EE4E2E6B6DE3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939A01DC-D89E-5D48-B65C-EE4E2E6B6DE3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EC7AA1BB-576A-D541-B42B-CA2C730CD1AA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339FA6AA-1BE9-D84C-B8AF-7A2BAA264012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Gothic" charset="0"/>
                <a:ea typeface="ＭＳ Ｐゴシック" charset="0"/>
              </a:defRPr>
            </a:lvl9pPr>
          </a:lstStyle>
          <a:p>
            <a:pPr eaLnBrk="1" hangingPunct="1"/>
            <a:fld id="{339FA6AA-1BE9-D84C-B8AF-7A2BAA264012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turquoise titl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1295400"/>
            <a:ext cx="2057400" cy="4495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295400"/>
            <a:ext cx="6019800" cy="4495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286000"/>
            <a:ext cx="4038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286000"/>
            <a:ext cx="40386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turquoise general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286000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295400"/>
            <a:ext cx="8229600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A5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30000"/>
        <a:buFont typeface="Times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95288" y="1773238"/>
            <a:ext cx="56165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sz="3400" dirty="0">
                <a:solidFill>
                  <a:schemeClr val="bg1"/>
                </a:solidFill>
              </a:rPr>
              <a:t/>
            </a:r>
            <a:br>
              <a:rPr lang="en-GB" sz="3400" dirty="0">
                <a:solidFill>
                  <a:schemeClr val="bg1"/>
                </a:solidFill>
              </a:rPr>
            </a:br>
            <a:r>
              <a:rPr lang="en-GB" sz="3400" dirty="0">
                <a:solidFill>
                  <a:schemeClr val="bg1"/>
                </a:solidFill>
              </a:rPr>
              <a:t/>
            </a:r>
            <a:br>
              <a:rPr lang="en-GB" sz="3400" dirty="0">
                <a:solidFill>
                  <a:schemeClr val="bg1"/>
                </a:solidFill>
              </a:rPr>
            </a:br>
            <a:endParaRPr lang="en-GB" sz="14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GB" sz="1400" b="1" dirty="0">
                <a:solidFill>
                  <a:schemeClr val="bg1"/>
                </a:solidFill>
              </a:rPr>
              <a:t/>
            </a:r>
            <a:br>
              <a:rPr lang="en-GB" sz="1400" b="1" dirty="0">
                <a:solidFill>
                  <a:schemeClr val="bg1"/>
                </a:solidFill>
              </a:rPr>
            </a:br>
            <a:endParaRPr lang="en-GB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25488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Creating Sustainability</a:t>
            </a:r>
            <a:r>
              <a:rPr lang="en-US" dirty="0">
                <a:latin typeface="Calibri" charset="0"/>
              </a:rPr>
              <a:t/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smtClean="0">
                <a:latin typeface="Calibri" charset="0"/>
              </a:rPr>
              <a:t>Alf Desire, Harrow College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Supporting improvement of existing business development opportunities within both UK and partner organisations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  <a:cs typeface="+mn-cs"/>
            </a:endParaRP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Sourcing additional funding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Advanced partnership either via BC or other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Long-term commitment to working together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69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Partners</a:t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smtClean="0">
                <a:latin typeface="Calibri" charset="0"/>
              </a:rPr>
              <a:t>SA Lead Colleges – Orbit FET and Sedibeng FET</a:t>
            </a:r>
            <a:endParaRPr lang="en-US" dirty="0">
              <a:latin typeface="Calibri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3879304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Orbit FET and Sedibeng FET</a:t>
            </a:r>
          </a:p>
          <a:p>
            <a:pPr eaLnBrk="1" hangingPunct="1"/>
            <a:endParaRPr lang="en-US" sz="1100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Harrow College (UK Project lead)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Teacher Training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Soft Skills</a:t>
            </a:r>
          </a:p>
          <a:p>
            <a:pPr eaLnBrk="1" hangingPunct="1"/>
            <a:endParaRPr lang="en-US" sz="1100" dirty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Belfast Metropolitan College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Motor Vehicle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Skills Competition</a:t>
            </a:r>
          </a:p>
          <a:p>
            <a:pPr eaLnBrk="1" hangingPunct="1"/>
            <a:endParaRPr lang="en-US" sz="1100" dirty="0" smtClean="0">
              <a:latin typeface="Calibri" charset="0"/>
            </a:endParaRPr>
          </a:p>
          <a:p>
            <a:pPr eaLnBrk="1" hangingPunct="1"/>
            <a:r>
              <a:rPr lang="en-US" dirty="0" smtClean="0">
                <a:latin typeface="Calibri" charset="0"/>
              </a:rPr>
              <a:t>Dudley College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57633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243013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How this project was delivered</a:t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smtClean="0">
                <a:latin typeface="Calibri" charset="0"/>
              </a:rPr>
              <a:t>UK Lead College</a:t>
            </a:r>
            <a:r>
              <a:rPr lang="en-US" sz="2000" dirty="0">
                <a:latin typeface="Calibri" charset="0"/>
              </a:rPr>
              <a:t/>
            </a:r>
            <a:br>
              <a:rPr lang="en-US" sz="2000" dirty="0">
                <a:latin typeface="Calibri" charset="0"/>
              </a:rPr>
            </a:b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Relationship building through UK-SA visits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Regional engagement and dissemination</a:t>
            </a:r>
            <a:endParaRPr lang="en-US" dirty="0" smtClean="0">
              <a:ea typeface="+mn-ea"/>
              <a:cs typeface="+mn-cs"/>
            </a:endParaRP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Joint capacity building events e.g. workshops at the March visit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On-line peer support i.e. via email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Sharing of information, mentoring, coaching – via teleconference and in person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Sharing resources such as teacher materials, policies, templates for teaching observations, self evaluation etc.</a:t>
            </a:r>
            <a:endParaRPr lang="en-US" dirty="0" smtClean="0">
              <a:ea typeface="+mn-ea"/>
              <a:cs typeface="+mn-cs"/>
            </a:endParaRP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Continued communication </a:t>
            </a:r>
            <a:r>
              <a:rPr lang="en-US" dirty="0" smtClean="0"/>
              <a:t>across the partnerships between visits</a:t>
            </a:r>
            <a:endParaRPr lang="en-US" dirty="0" smtClean="0">
              <a:ea typeface="+mn-ea"/>
              <a:cs typeface="+mn-cs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02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Dudley College</a:t>
            </a:r>
            <a:r>
              <a:rPr lang="en-US" dirty="0">
                <a:latin typeface="Calibri" charset="0"/>
              </a:rPr>
              <a:t/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err="1" smtClean="0">
                <a:latin typeface="Calibri" charset="0"/>
              </a:rPr>
              <a:t>Sanjeev</a:t>
            </a:r>
            <a:r>
              <a:rPr lang="en-US" sz="2000" dirty="0" smtClean="0">
                <a:latin typeface="Calibri" charset="0"/>
              </a:rPr>
              <a:t> </a:t>
            </a:r>
            <a:r>
              <a:rPr lang="en-US" sz="2000" dirty="0" err="1" smtClean="0">
                <a:latin typeface="Calibri" charset="0"/>
              </a:rPr>
              <a:t>Ohri</a:t>
            </a:r>
            <a:endParaRPr lang="en-US" dirty="0">
              <a:latin typeface="Calibri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charset="0"/>
              </a:rPr>
              <a:t>Quality</a:t>
            </a:r>
            <a:endParaRPr lang="en-US" b="1" dirty="0" smtClean="0">
              <a:solidFill>
                <a:srgbClr val="FF0000"/>
              </a:solidFill>
              <a:latin typeface="Calibri" charset="0"/>
            </a:endParaRPr>
          </a:p>
          <a:p>
            <a:pPr lvl="1" eaLnBrk="1" hangingPunct="1"/>
            <a:r>
              <a:rPr lang="en-US" dirty="0" smtClean="0">
                <a:latin typeface="Calibri" charset="0"/>
              </a:rPr>
              <a:t>Description of activities undertaken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Impact on SA partners: Orbit FET and Sedibeng FET</a:t>
            </a:r>
          </a:p>
          <a:p>
            <a:pPr lvl="2" eaLnBrk="1" hangingPunct="1"/>
            <a:r>
              <a:rPr lang="en-US" dirty="0" smtClean="0">
                <a:latin typeface="Calibri" charset="0"/>
              </a:rPr>
              <a:t>Staff, students, individuals, whole organisation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Impact on Dudley College</a:t>
            </a:r>
          </a:p>
          <a:p>
            <a:pPr lvl="2" eaLnBrk="1" hangingPunct="1"/>
            <a:r>
              <a:rPr lang="en-US" dirty="0" smtClean="0">
                <a:latin typeface="Calibri" charset="0"/>
              </a:rPr>
              <a:t>Staff, students, individuals, whole organisation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Champagne moments</a:t>
            </a:r>
          </a:p>
          <a:p>
            <a:pPr lvl="1" eaLnBrk="1" hangingPunct="1"/>
            <a:r>
              <a:rPr lang="en-US" dirty="0" smtClean="0">
                <a:latin typeface="Calibri" charset="0"/>
              </a:rPr>
              <a:t>Flat beer moments</a:t>
            </a:r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456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Belfast Metropolitan College</a:t>
            </a:r>
            <a:r>
              <a:rPr lang="en-US" dirty="0">
                <a:latin typeface="Calibri" charset="0"/>
              </a:rPr>
              <a:t/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smtClean="0">
                <a:latin typeface="Calibri" charset="0"/>
              </a:rPr>
              <a:t>Glen McMahon</a:t>
            </a:r>
            <a:endParaRPr lang="en-US" dirty="0">
              <a:latin typeface="Calibri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charset="0"/>
              </a:rPr>
              <a:t>Motor Vehicle &amp; Skills Competition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Description of activities undertaken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Impact on SA </a:t>
            </a:r>
            <a:r>
              <a:rPr lang="en-US" dirty="0" smtClean="0">
                <a:latin typeface="Calibri" charset="0"/>
              </a:rPr>
              <a:t>partners: Orbit FET and Sedibeng FET</a:t>
            </a:r>
            <a:endParaRPr lang="en-US" dirty="0">
              <a:latin typeface="Calibri" charset="0"/>
            </a:endParaRPr>
          </a:p>
          <a:p>
            <a:pPr lvl="2" eaLnBrk="1" hangingPunct="1"/>
            <a:r>
              <a:rPr lang="en-US" dirty="0">
                <a:latin typeface="Calibri" charset="0"/>
              </a:rPr>
              <a:t>Staff, students, individuals, whole organisation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Impact on Dudley College</a:t>
            </a:r>
          </a:p>
          <a:p>
            <a:pPr lvl="2" eaLnBrk="1" hangingPunct="1"/>
            <a:r>
              <a:rPr lang="en-US" dirty="0">
                <a:latin typeface="Calibri" charset="0"/>
              </a:rPr>
              <a:t>Staff, students, individuals, whole organisation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Champagne moments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Flat beer moments</a:t>
            </a:r>
          </a:p>
        </p:txBody>
      </p:sp>
    </p:spTree>
    <p:extLst>
      <p:ext uri="{BB962C8B-B14F-4D97-AF65-F5344CB8AC3E}">
        <p14:creationId xmlns:p14="http://schemas.microsoft.com/office/powerpoint/2010/main" val="151689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</a:rPr>
              <a:t>Harrow College</a:t>
            </a:r>
            <a:r>
              <a:rPr lang="en-US" dirty="0">
                <a:latin typeface="Calibri" charset="0"/>
              </a:rPr>
              <a:t/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err="1" smtClean="0">
                <a:latin typeface="Calibri" charset="0"/>
              </a:rPr>
              <a:t>Afshan</a:t>
            </a:r>
            <a:r>
              <a:rPr lang="en-US" sz="2000" dirty="0" smtClean="0">
                <a:latin typeface="Calibri" charset="0"/>
              </a:rPr>
              <a:t> </a:t>
            </a:r>
            <a:r>
              <a:rPr lang="en-US" sz="2000" dirty="0" err="1" smtClean="0">
                <a:latin typeface="Calibri" charset="0"/>
              </a:rPr>
              <a:t>Baksh</a:t>
            </a:r>
            <a:endParaRPr lang="en-US" dirty="0">
              <a:latin typeface="Calibri" charset="0"/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alibri" charset="0"/>
              </a:rPr>
              <a:t>Teacher Training and Soft Skills Development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Description of activities undertaken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Impact on SA </a:t>
            </a:r>
            <a:r>
              <a:rPr lang="en-US" dirty="0" smtClean="0">
                <a:latin typeface="Calibri" charset="0"/>
              </a:rPr>
              <a:t>partners: Orbit FET and Sedibeng FET</a:t>
            </a:r>
            <a:endParaRPr lang="en-US" dirty="0">
              <a:latin typeface="Calibri" charset="0"/>
            </a:endParaRPr>
          </a:p>
          <a:p>
            <a:pPr lvl="2" eaLnBrk="1" hangingPunct="1"/>
            <a:r>
              <a:rPr lang="en-US" dirty="0">
                <a:latin typeface="Calibri" charset="0"/>
              </a:rPr>
              <a:t>Staff, students, individuals, whole organisation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Impact on Dudley College</a:t>
            </a:r>
          </a:p>
          <a:p>
            <a:pPr lvl="2" eaLnBrk="1" hangingPunct="1"/>
            <a:r>
              <a:rPr lang="en-US" dirty="0">
                <a:latin typeface="Calibri" charset="0"/>
              </a:rPr>
              <a:t>Staff, students, individuals, whole organisation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Champagne moments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Flat beer moments</a:t>
            </a:r>
          </a:p>
        </p:txBody>
      </p:sp>
    </p:spTree>
    <p:extLst>
      <p:ext uri="{BB962C8B-B14F-4D97-AF65-F5344CB8AC3E}">
        <p14:creationId xmlns:p14="http://schemas.microsoft.com/office/powerpoint/2010/main" val="151689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97496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Reporting, Monitoring</a:t>
            </a:r>
            <a:br>
              <a:rPr lang="en-US" dirty="0">
                <a:latin typeface="Calibri" charset="0"/>
              </a:rPr>
            </a:br>
            <a:r>
              <a:rPr lang="en-US" dirty="0" smtClean="0">
                <a:latin typeface="Calibri" charset="0"/>
              </a:rPr>
              <a:t> &amp; Evaluation </a:t>
            </a:r>
            <a:br>
              <a:rPr lang="en-US" dirty="0" smtClean="0">
                <a:latin typeface="Calibri" charset="0"/>
              </a:rPr>
            </a:br>
            <a:r>
              <a:rPr lang="en-US" sz="2000" dirty="0" smtClean="0">
                <a:latin typeface="Calibri" charset="0"/>
              </a:rPr>
              <a:t>Introduced </a:t>
            </a:r>
            <a:r>
              <a:rPr lang="en-US" sz="2000" dirty="0">
                <a:latin typeface="Calibri" charset="0"/>
              </a:rPr>
              <a:t>by: </a:t>
            </a:r>
            <a:r>
              <a:rPr lang="en-US" sz="2000" dirty="0" smtClean="0">
                <a:latin typeface="Calibri" charset="0"/>
              </a:rPr>
              <a:t>UK Lead College</a:t>
            </a:r>
            <a:endParaRPr lang="en-US" dirty="0">
              <a:latin typeface="Calibri" charset="0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381000" y="2780928"/>
            <a:ext cx="8229600" cy="30102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Project had clear outcomes and deliverables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n-ea"/>
                <a:cs typeface="+mn-cs"/>
              </a:rPr>
              <a:t>Developed jointly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Based on national priorities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Evaluation and monitoring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has been collected and disseminated in Tunisia and the UK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on a individual level (student, staff) and organisation level</a:t>
            </a:r>
          </a:p>
        </p:txBody>
      </p:sp>
    </p:spTree>
    <p:extLst>
      <p:ext uri="{BB962C8B-B14F-4D97-AF65-F5344CB8AC3E}">
        <p14:creationId xmlns:p14="http://schemas.microsoft.com/office/powerpoint/2010/main" val="413590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25488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Wider Impact</a:t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smtClean="0">
                <a:latin typeface="Calibri" charset="0"/>
              </a:rPr>
              <a:t>Orbit FET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Increased international and national links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Profile raising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Innovation across all institutions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New partners – expression of interest to join project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Starting to inform policy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Recognised as a partnership of excellence 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model that can be transferred to other international partnerships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model that can be scaled up across a region or within a country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378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81000" y="1295400"/>
            <a:ext cx="8229600" cy="1125488"/>
          </a:xfrm>
        </p:spPr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Wider Impact</a:t>
            </a:r>
            <a:br>
              <a:rPr lang="en-US" dirty="0">
                <a:latin typeface="Calibri" charset="0"/>
              </a:rPr>
            </a:br>
            <a:r>
              <a:rPr lang="en-US" sz="2000" dirty="0">
                <a:latin typeface="Calibri" charset="0"/>
              </a:rPr>
              <a:t>Introduced by: </a:t>
            </a:r>
            <a:r>
              <a:rPr lang="en-US" sz="2000" dirty="0" smtClean="0">
                <a:latin typeface="Calibri" charset="0"/>
              </a:rPr>
              <a:t>Sedibeng FET</a:t>
            </a:r>
            <a:endParaRPr lang="en-US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Increased international and national links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Profile raising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Innovation across all institutions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New partners – expression of interest to join project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Starting to inform policy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Recognised as a partnership of excellence 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model that can be transferred to other international partnerships</a:t>
            </a:r>
          </a:p>
          <a:p>
            <a:pPr marL="52578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model that can be scaled up across a region or within a country</a:t>
            </a:r>
            <a:endParaRPr lang="en-US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725667"/>
      </p:ext>
    </p:extLst>
  </p:cSld>
  <p:clrMapOvr>
    <a:masterClrMapping/>
  </p:clrMapOvr>
</p:sld>
</file>

<file path=ppt/theme/theme1.xml><?xml version="1.0" encoding="utf-8"?>
<a:theme xmlns:a="http://schemas.openxmlformats.org/drawingml/2006/main" name="Y070 SfE powerpoint">
  <a:themeElements>
    <a:clrScheme name="Y070 SfE powerpoi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Y070 SfE 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Y070 SfE powerpoi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070 SfE powerpoint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070 SfE powerpoint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070 SfE powerpoint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070 SfE powerpoint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070 SfE powerpoint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070 SfE powerpoint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070 SfE powerpoint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070 SfE powerpoint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430</Words>
  <Application>Microsoft Office PowerPoint</Application>
  <PresentationFormat>On-screen Show (4:3)</PresentationFormat>
  <Paragraphs>96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Y070 SfE powerpoint</vt:lpstr>
      <vt:lpstr>PowerPoint Presentation</vt:lpstr>
      <vt:lpstr>Partners Introduced by: SA Lead Colleges – Orbit FET and Sedibeng FET</vt:lpstr>
      <vt:lpstr>How this project was delivered Introduced by: UK Lead College </vt:lpstr>
      <vt:lpstr>Dudley College Introduced by: Sanjeev Ohri</vt:lpstr>
      <vt:lpstr>Belfast Metropolitan College Introduced by: Glen McMahon</vt:lpstr>
      <vt:lpstr>Harrow College Introduced by: Afshan Baksh</vt:lpstr>
      <vt:lpstr>Reporting, Monitoring  &amp; Evaluation  Introduced by: UK Lead College</vt:lpstr>
      <vt:lpstr>Wider Impact Introduced by: Orbit FET</vt:lpstr>
      <vt:lpstr>Wider Impact Introduced by: Sedibeng FET</vt:lpstr>
      <vt:lpstr>Creating Sustainability Introduced by: Alf Desire, Harrow College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SANJEEV OHRI</dc:creator>
  <cp:lastModifiedBy>Doric Sithole (South Africa)</cp:lastModifiedBy>
  <cp:revision>58</cp:revision>
  <dcterms:created xsi:type="dcterms:W3CDTF">2009-05-11T10:25:44Z</dcterms:created>
  <dcterms:modified xsi:type="dcterms:W3CDTF">2014-07-28T07:02:15Z</dcterms:modified>
</cp:coreProperties>
</file>